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4"/>
  </p:sldMasterIdLst>
  <p:notesMasterIdLst>
    <p:notesMasterId r:id="rId10"/>
  </p:notesMasterIdLst>
  <p:handoutMasterIdLst>
    <p:handoutMasterId r:id="rId11"/>
  </p:handoutMasterIdLst>
  <p:sldIdLst>
    <p:sldId id="2147480102" r:id="rId5"/>
    <p:sldId id="2147480111" r:id="rId6"/>
    <p:sldId id="2147482788" r:id="rId7"/>
    <p:sldId id="2147482789" r:id="rId8"/>
    <p:sldId id="2147480056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SemiBold" panose="020B0706030804020204" pitchFamily="34" charset="0"/>
      <p:bold r:id="rId20"/>
      <p:boldItalic r:id="rId21"/>
    </p:embeddedFont>
    <p:embeddedFont>
      <p:font typeface="Segoe Sans Text" charset="0"/>
      <p:regular r:id="rId22"/>
      <p:bold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80111"/>
            <p14:sldId id="2147482788"/>
            <p14:sldId id="2147482789"/>
            <p14:sldId id="21474800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7A6F1-E3D4-4013-83C6-DE5E5F95DBAD}" v="6" dt="2024-11-13T17:36:54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1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11/13/2024 12:33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11/13/2024 12:33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11/13/2024 12:33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21" y="240427"/>
            <a:ext cx="6367270" cy="3847207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New tools in Visual Studio for Web API developers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Sayed Ibrahim Hashimi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HTTP Files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/>
              <a:t>Endpoints Explorer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Request Variables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 dirty="0"/>
              <a:t>Securing secrets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04644-BD07-4415-8303-0FE2161C0B0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37" y="243041"/>
            <a:ext cx="5443720" cy="1231106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0966AC-D42F-419C-B5A0-CFC230B2C69E}"/>
              </a:ext>
            </a:extLst>
          </p:cNvPr>
          <p:cNvSpPr txBox="1"/>
          <p:nvPr/>
        </p:nvSpPr>
        <p:spPr>
          <a:xfrm>
            <a:off x="158437" y="2043953"/>
            <a:ext cx="12033563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https://github.com/davidfowl/TodoApi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https://github.com/sayedihashimi/RestaurantService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https://learn.microsoft.com/en-us/aspnet/core/test/http-files?view=aspnetcore-9.0</a:t>
            </a:r>
          </a:p>
        </p:txBody>
      </p:sp>
    </p:spTree>
    <p:extLst>
      <p:ext uri="{BB962C8B-B14F-4D97-AF65-F5344CB8AC3E}">
        <p14:creationId xmlns:p14="http://schemas.microsoft.com/office/powerpoint/2010/main" val="28292106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569b343d-e775-480b-9b2b-6a6986deb9b0">
      <Terms xmlns="http://schemas.microsoft.com/office/infopath/2007/PartnerControls"/>
    </lcf76f155ced4ddcb4097134ff3c332f>
    <OneNoteFluid_FileOrder xmlns="569b343d-e775-480b-9b2b-6a6986deb9b0" xsi:nil="true"/>
    <Spec_x0020_Status xmlns="569b343d-e775-480b-9b2b-6a6986deb9b0">Draft</Spec_x0020_Status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27" ma:contentTypeDescription="Create a new document." ma:contentTypeScope="" ma:versionID="219a338b8493fe042b1e07be570143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xmlns:ns4="230e9df3-be65-4c73-a93b-d1236ebd677e" targetNamespace="http://schemas.microsoft.com/office/2006/metadata/properties" ma:root="true" ma:fieldsID="5063572a402c39a229534cae5511a78f" ns1:_="" ns2:_="" ns3:_="" ns4:_="">
    <xsd:import namespace="http://schemas.microsoft.com/sharepoint/v3"/>
    <xsd:import namespace="569b343d-e775-480b-9b2b-6a6986deb9b0"/>
    <xsd:import namespace="11245976-3b4d-4794-a754-317688483df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pec_x0020_Status" minOccurs="0"/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 ma:readOnly="false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Spec_x0020_Status" ma:index="2" nillable="true" ma:displayName="Status" ma:default="Draft" ma:format="Dropdown" ma:internalName="Spec_x0020_Status" ma:readOnly="false">
      <xsd:simpleType>
        <xsd:restriction base="dms:Choice">
          <xsd:enumeration value="Draft"/>
          <xsd:enumeration value="Reviewed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hidden="true" ma:internalName="MediaServiceOCR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hidden="true" ma:internalName="MediaServiceKeyPoint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9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9dd92c22-cae5-4046-bed8-b3b21d61b9fd}" ma:internalName="TaxCatchAll" ma:showField="CatchAllData" ma:web="11245976-3b4d-4794-a754-317688483d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6797AB-A1C1-464C-939C-06F8FCE1B645}">
  <ds:schemaRefs>
    <ds:schemaRef ds:uri="230e9df3-be65-4c73-a93b-d1236ebd677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11245976-3b4d-4794-a754-317688483df2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69b343d-e775-480b-9b2b-6a6986deb9b0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FC42B6-9E73-4629-BA70-1A94A0F98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110</Words>
  <Application>Microsoft Office PowerPoint</Application>
  <PresentationFormat>Widescreen</PresentationFormat>
  <Paragraphs>22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Open Sans</vt:lpstr>
      <vt:lpstr>Segoe Sans Text</vt:lpstr>
      <vt:lpstr>Arial</vt:lpstr>
      <vt:lpstr>Open Sans SemiBold</vt:lpstr>
      <vt:lpstr>Wingdings</vt:lpstr>
      <vt:lpstr>Calibri</vt:lpstr>
      <vt:lpstr>Segoe UI</vt:lpstr>
      <vt:lpstr>Azure 2023 Template</vt:lpstr>
      <vt:lpstr>New tools in Visual Studio for Web API developers</vt:lpstr>
      <vt:lpstr>PowerPoint Presentation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2024-11-13T17:39:00Z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0x01010022F88B0CCF1BBA489747F146E6B5E06D</vt:lpwstr>
  </property>
  <property fmtid="{D5CDD505-2E9C-101B-9397-08002B2CF9AE}" pid="3" name="MediaServiceImageTags">
    <vt:lpwstr/>
  </property>
</Properties>
</file>